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0320000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5" d="100"/>
          <a:sy n="35" d="100"/>
        </p:scale>
        <p:origin x="-43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0" y="1132755"/>
            <a:ext cx="1524000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3635390"/>
            <a:ext cx="1524000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2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9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0" y="368506"/>
            <a:ext cx="4381500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0" y="368506"/>
            <a:ext cx="12890500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2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0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7" y="1725570"/>
            <a:ext cx="17526000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7" y="4631958"/>
            <a:ext cx="17526000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1842529"/>
            <a:ext cx="8636000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1842529"/>
            <a:ext cx="8636000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8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368506"/>
            <a:ext cx="17526000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7" y="1696729"/>
            <a:ext cx="859631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7" y="2528270"/>
            <a:ext cx="859631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0" y="1696729"/>
            <a:ext cx="8638647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0" y="2528270"/>
            <a:ext cx="8638647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5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7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8" y="461433"/>
            <a:ext cx="6553728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996568"/>
            <a:ext cx="10287000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8" y="2076450"/>
            <a:ext cx="6553728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0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8" y="461433"/>
            <a:ext cx="6553728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996568"/>
            <a:ext cx="10287000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8" y="2076450"/>
            <a:ext cx="6553728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7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368506"/>
            <a:ext cx="17526000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1842529"/>
            <a:ext cx="17526000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6415205"/>
            <a:ext cx="4572000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D03A3-A365-4234-8F8D-0D486608D0EE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6415205"/>
            <a:ext cx="6858000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6415205"/>
            <a:ext cx="4572000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1EBC1-F5AF-42E8-97EB-08571FA1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3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77D9E0-4802-40F9-B986-8B75960A9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320000" cy="6921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D112D1-D080-4685-8303-AEFB54FBF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026" y="-60962"/>
            <a:ext cx="11935947" cy="7022063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7BD0691-DDDA-461E-A3E7-ED92849EE9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189" y="744909"/>
            <a:ext cx="5752832" cy="172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82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Marra, Samantha</dc:creator>
  <cp:lastModifiedBy>MKA125- Decker, Stacy</cp:lastModifiedBy>
  <cp:revision>3</cp:revision>
  <dcterms:created xsi:type="dcterms:W3CDTF">2020-12-16T14:24:04Z</dcterms:created>
  <dcterms:modified xsi:type="dcterms:W3CDTF">2020-12-27T19:18:22Z</dcterms:modified>
</cp:coreProperties>
</file>